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15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773" autoAdjust="0"/>
  </p:normalViewPr>
  <p:slideViewPr>
    <p:cSldViewPr>
      <p:cViewPr varScale="1">
        <p:scale>
          <a:sx n="74" d="100"/>
          <a:sy n="74" d="100"/>
        </p:scale>
        <p:origin x="12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20"/>
    </p:cViewPr>
  </p:sorterViewPr>
  <p:notesViewPr>
    <p:cSldViewPr>
      <p:cViewPr varScale="1">
        <p:scale>
          <a:sx n="55" d="100"/>
          <a:sy n="55" d="100"/>
        </p:scale>
        <p:origin x="-161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5F6323-6784-4EB3-AA48-A2C8E04EF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695F0-DC57-474E-AB24-718404FEC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DCED9D-0A3F-496F-B575-FDFF93A546DA}" type="datetimeFigureOut">
              <a:rPr lang="en-GB"/>
              <a:pPr>
                <a:defRPr/>
              </a:pPr>
              <a:t>30/12/2024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7E87-5C5D-4D93-8783-AF40663AAF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623" tIns="45812" rIns="91623" bIns="45812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C1D45-59E9-4BF0-BFF2-F795E8BB2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1623" tIns="45812" rIns="91623" bIns="458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DA7607-B385-44A5-AB99-0882268FE9A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2CD3118-DF8C-46E3-862D-42249D4607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A13DA71-38A8-4D92-B572-356E156760F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4599FB00-D520-82A0-942F-FD1A31F912B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09EFCA90-0522-4245-9BD6-5D1D8C1934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0AE32841-2D4D-4676-8E28-3CFB073190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7B30F889-1573-40E6-8064-1482338959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C92F842-F31D-49EE-8826-B77539C951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F500DB3B-0CD1-0BF2-6E80-6DCA9B58F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A203492-A4B3-3F28-D0D9-F0C25BBF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CF0AD17-7F28-F20F-FE03-01EAE5249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17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60575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77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49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321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93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2489EA-D08A-4C1E-9386-88E9159A0992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259DA0-F689-F3D2-0590-6C26C9853553}"/>
              </a:ext>
            </a:extLst>
          </p:cNvPr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2B40-906E-3329-F289-337736B58A7B}"/>
              </a:ext>
            </a:extLst>
          </p:cNvPr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CDD98-9EE1-2D68-FEF5-2CB41AB216A4}"/>
              </a:ext>
            </a:extLst>
          </p:cNvPr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D5E49-CEAA-1ACC-4266-C884B47DBF10}"/>
              </a:ext>
            </a:extLst>
          </p:cNvPr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27">
            <a:extLst>
              <a:ext uri="{FF2B5EF4-FFF2-40B4-BE49-F238E27FC236}">
                <a16:creationId xmlns:a16="http://schemas.microsoft.com/office/drawing/2014/main" id="{C3ADFE8B-856F-243C-D52A-B697B484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777E6A79-D530-85D8-B407-2BB22D10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CDC9FD38-27AB-B232-A7C6-5921C26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fld id="{C0744427-9B55-4BE8-B2BD-D8AEB9F5C3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76784C0A-6EE7-3AE7-EA7A-23995D5E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26C09D-C1D6-4D8C-D371-A7FABD13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8B39A50B-543A-B890-F8C4-F1D6D748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3EC84-6898-4790-940B-AAD9BA1A30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83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DF8BF91D-2358-B1D6-1DC7-996FB4AB9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36164B5-753F-D307-CB0F-5A0472C71D2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Straight Connector 14">
            <a:extLst>
              <a:ext uri="{FF2B5EF4-FFF2-40B4-BE49-F238E27FC236}">
                <a16:creationId xmlns:a16="http://schemas.microsoft.com/office/drawing/2014/main" id="{4632B728-5D3C-FC4F-74BA-A19C7A4BB4C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501E25-4272-0309-E63A-E821FC99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323128-1090-4C65-8C90-DDF7F68F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24F471-DEB9-0943-DC3B-0B812F32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1C01F-4691-4B77-9CB3-C3E842905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14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7E62900-5BD3-7779-553E-7C5278FC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27C26A2-BC45-A1C5-02F7-9662D79D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1901CA3-CE2D-82D7-F1C5-ABCED86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46943-57B8-4E23-B20B-6D8F3645FA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45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4EBE15-9703-447D-E18A-B8B4F9E43666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1E7A1-99CF-2DB7-080C-450C4B487560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444197-E0D1-BF94-48B1-84F12E54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F08FCC-9C6C-6FEF-7573-460A5D4B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320CEB-411D-AF77-E962-FD504B70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1F47B074-0ED0-441D-8DB4-3E6BCF3120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00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A600EC4-1194-1DA5-CD6E-CFBDA52A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3297581-E5C2-5EC6-0C30-F96198B5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B49A425-0A30-00C4-B021-3B883FF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1DF64B-263E-4A21-BA0E-2153691068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29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60ED0BDB-945F-DA47-C31F-7A0317E2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BBB63A-BC75-4970-A86E-31976FB5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F8E91A2-190B-6E72-D64A-F9644A4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D2EC9-1B88-477F-AC88-46252D46A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13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2AFA95-134A-29B9-6F84-E2699D1A178C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9C85052-C068-2B44-F39A-ABF4E745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F8088B-A178-20CF-ABBA-29D7331C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B6BA93-117A-1F09-5490-F7F0EA1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9CC58-6455-44D5-9B8F-F06090060B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29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>
            <a:extLst>
              <a:ext uri="{FF2B5EF4-FFF2-40B4-BE49-F238E27FC236}">
                <a16:creationId xmlns:a16="http://schemas.microsoft.com/office/drawing/2014/main" id="{31E7015A-559D-92A8-0B3F-7D15FC906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3C8E88D-FC8A-462F-E104-B82B0F2490D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A9EF74-C18F-5CA0-6085-E0A81044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E842A15-387C-08FC-A77E-8E7637AA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B72F684-3DBD-817F-DA3A-606C250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126C5-69F6-471D-B446-2DB3A92DA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F99637C5-A824-EBDC-0253-7F472B483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Straight Connector 11">
            <a:extLst>
              <a:ext uri="{FF2B5EF4-FFF2-40B4-BE49-F238E27FC236}">
                <a16:creationId xmlns:a16="http://schemas.microsoft.com/office/drawing/2014/main" id="{90B0E26B-966A-753B-4DA3-819DC572089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D7432-FE31-9430-1933-91BBEFDD21F3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7784453-4F7A-7BFD-4399-88EAB37E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DD330D5-BF27-85BB-E259-4B5556D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3341902-FD05-F684-4100-CCFA6662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CF3D-3566-414A-A81C-0F6C7590A2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>
            <a:extLst>
              <a:ext uri="{FF2B5EF4-FFF2-40B4-BE49-F238E27FC236}">
                <a16:creationId xmlns:a16="http://schemas.microsoft.com/office/drawing/2014/main" id="{7DC8FE68-75E3-2ED7-B835-05AC7D836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6E84F6-9D83-75AB-33BB-2D07CC7628E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BA44-741B-A8FA-0894-AE034D4C3DBA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FBD07D97-F4D9-C47E-33C3-E5F340BC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BFF99C4-2F21-0005-04E3-FB1C2FC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D422A9A-B0DA-4707-C874-4083BF86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17B6F7-D8D8-411D-9DB1-AE132C242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94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68CB8C95-22A4-756D-EE00-0D260741DD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A9B6CB0-0414-A46F-C48C-778C8F2C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2AD247F-1162-48BE-AB83-689ED62D6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C5DF-2B94-48D2-AEDE-6C93B672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ECB79B4-676E-4FEE-A99D-141ED67F8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fld id="{F845A792-623C-4A43-BC87-589ABEC61C3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id="{B85DB769-41D9-4DAA-FAB5-570D9BB58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id="{DE5F0AD2-BAF0-6ED2-368D-064141AFC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AE4CD8-9134-43AD-9BE0-79D7E269917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85" r:id="rId2"/>
    <p:sldLayoutId id="2147484290" r:id="rId3"/>
    <p:sldLayoutId id="2147484286" r:id="rId4"/>
    <p:sldLayoutId id="2147484287" r:id="rId5"/>
    <p:sldLayoutId id="2147484291" r:id="rId6"/>
    <p:sldLayoutId id="2147484292" r:id="rId7"/>
    <p:sldLayoutId id="2147484293" r:id="rId8"/>
    <p:sldLayoutId id="2147484294" r:id="rId9"/>
    <p:sldLayoutId id="2147484288" r:id="rId10"/>
    <p:sldLayoutId id="21474842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华文新魏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华文新魏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华文新魏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华文新魏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华文新魏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8435C827-B1D0-418C-9457-4F9FB4BE8E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Set Theory</a:t>
            </a:r>
            <a:b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M. Shahzad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C3316DE-3E66-4B64-B798-21DF84C5D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320E04"/>
                </a:solidFill>
                <a:cs typeface="华文新魏"/>
              </a:rPr>
              <a:t>Taken from: Imdad </a:t>
            </a:r>
            <a:r>
              <a:rPr lang="en-US" altLang="zh-CN" dirty="0" err="1">
                <a:solidFill>
                  <a:srgbClr val="320E04"/>
                </a:solidFill>
                <a:cs typeface="华文新魏"/>
              </a:rPr>
              <a:t>ullah</a:t>
            </a:r>
            <a:endParaRPr lang="en-US" altLang="en-US" dirty="0">
              <a:ea typeface="华文新魏"/>
              <a:cs typeface="华文新魏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178C531-FE7C-0470-8B0B-ADEB866F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FE72D-0FD2-43F9-B17A-F3DB4DAA3E5F}" type="slidenum">
              <a:rPr lang="en-US" altLang="zh-CN" sz="1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71E0-397A-E311-1D29-B5AA472E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66C73-2510-2DD2-A3B1-07F4DFBD8D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4825-7515-9E8F-03F5-25730CD2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B1E05-7D71-94A5-D1CE-35610192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1211388"/>
            <a:ext cx="7887383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5F06-6A92-A808-C1A5-CDAE2EE6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923A-DC61-F515-6B3D-F3CCEDC90C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33A2-1211-4BE7-EDD2-5E3EDFE7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85D3F-4EBE-9319-13D3-5767F990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1173284"/>
            <a:ext cx="7887383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605A-B9BD-F258-956A-3197A9A0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C235-3D9A-2F72-EC78-651B4C1B4F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466F-44FA-473F-3D85-F3D5DDE9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F5580-B04C-1046-21D8-D936245A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902751"/>
            <a:ext cx="7864522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A083-9C9F-2296-ABEB-0C9CB92B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79F2-1038-C5C9-CC50-B877034CCE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7714A-EBD9-F5D5-ED20-5FCAE44C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F3253-84AE-226B-010F-F0D4698E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693183"/>
            <a:ext cx="7826418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6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E47-6343-967E-C065-8C253114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D8184-C235-436B-AC8C-FE8BB07C1E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F4F3-569F-F574-37CA-C2EB2FD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A88C2-36C3-9339-52F0-56063C86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757958"/>
            <a:ext cx="7826418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9045-BB69-3537-DEBE-5DA98308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AAD1-E9B4-8024-7CC5-8FCAE739E1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FC408-F89C-8C20-8836-E47781B7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0E0F9-966B-761B-F5DC-71D162B9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921802"/>
            <a:ext cx="7826418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B4E-88A6-C7DF-F949-C52051F3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D7E-0BE4-3AFD-17D7-0D386F2B0E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B413-8A61-27E0-1559-10C329B9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1CF3E-664B-95BE-C4F8-1446E0E4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685562"/>
            <a:ext cx="8992379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7009-C62C-E8D3-1D39-E36F5866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74B49-9271-1E04-BD54-8F05CABE0F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68B33-0A6B-3112-FEA8-C9B2B02B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B76B9-597D-77BD-6641-C142BADF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" y="319770"/>
            <a:ext cx="906858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7252-D3EA-4BEC-365F-20DBA385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6CBE-DA7D-F5A4-3E84-46D31BCF01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A59F3-F94C-7CFF-A3C4-3F543341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D0616-B1C4-8906-A183-C2C83346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1" y="357874"/>
            <a:ext cx="8977138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5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FA3A-6586-5934-73C3-B608CFC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8A977-5CC7-E7D3-F190-ABA6E90764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DBD2-E072-078A-2ED3-36DE5071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3974A-C916-33ED-302F-8A077A44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395977"/>
            <a:ext cx="9000000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D8DA-BE31-060D-B811-DDF8D5D5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7409-9500-DD69-77D6-6D0BD64FF6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63777-7708-246D-7038-EDE1BD72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95A2C-FEC3-208C-3EF7-B02C2B84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0" y="1333318"/>
            <a:ext cx="760541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7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E9DF-FF66-5202-1982-CA7AAE4E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1503-E2E7-E31B-7123-DB529D5F48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242B5-3186-D04D-A9A5-88BB04E3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A3AFA-45DF-5069-B5DC-70D80BFC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395977"/>
            <a:ext cx="9007621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124E-0089-8467-DC02-9242D7D7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DA12-11A3-1743-C0B9-8C93C92849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6BFD-89E9-015D-7BE1-78001A08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3ADFC-A17B-F7AE-8C85-D2F58F48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426460"/>
            <a:ext cx="9015241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B4EA-655F-C72B-A1F7-7E9B52F3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B0D7-55A0-ECBC-7F41-3E3480353B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63AC5-B2A4-AFF8-BB20-C0E5DC3E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72E78-8BDC-7D3C-FFBC-D8B46B85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" y="338822"/>
            <a:ext cx="9068586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FDCA-7CE0-7DDA-433E-740B23EA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3552-5EA4-0B33-827F-13AF384496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EE9BC-2D54-4814-7B03-8D3FD507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9AAD7-3D0F-32A0-BE97-ED6849D4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620786"/>
            <a:ext cx="9045724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8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6FD1-1940-6786-BB31-E35A7369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C73A-426B-74CC-3E19-D2DC917747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B8393-E4BE-CB9F-3D3A-F1FE4307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1CB43-0FE6-5FAF-02A1-A56C443C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967526"/>
            <a:ext cx="9030483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B9A1-8FF1-BA50-0508-3BEAA275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CAD2-8026-0BE4-DC1D-D892052F1A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20971-6182-2A05-3C9E-C1C615EB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6840E-E95F-F977-9BAE-BCAFDE89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658890"/>
            <a:ext cx="9045724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3809-DA03-42AA-BE07-EB550DF4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6316-E32A-A55B-31A2-BECA0882BE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1544F-BA31-3073-B363-9CDD13EC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052A0-159E-4152-A38B-07AC47AB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483615"/>
            <a:ext cx="9045724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089E-B19C-A388-8F48-1FBCADB6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F79B-A59A-16F5-1681-A91EAAC7D3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D086E-DB06-E31A-92E2-B5D4736A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4D293-0FCF-151C-4CDD-DD9C66A7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464563"/>
            <a:ext cx="8992379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1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919B-AD58-9860-B22F-CDF8D34E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72C4-AF24-1439-7B8D-94727B62E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2CD98-D967-B0FC-434B-6B19C51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FC18E-499A-C84C-7F8E-550D9181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445511"/>
            <a:ext cx="903048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8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A57D-FF1B-D641-A1A2-22D778C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F183-6CF6-A4F4-55FA-FC88989EE9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27EC-A0E9-F0CA-640C-E9D52541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5E054-EAD5-2713-1B2F-68F97644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982768"/>
            <a:ext cx="8855207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F13B-7534-A60B-4CEE-97843689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85E0-2F9B-5FF9-69B6-3AFDBD7788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06EE-0A2C-D66E-632E-92A2213C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A9A64-F0F8-933F-4992-72908BED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6" y="620786"/>
            <a:ext cx="7933107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766D-933F-A93C-2AAB-B32B6399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6DB92-E564-B74E-167B-8BC08790C8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75FBF-6AFB-A6C8-2C5D-A449524B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93C49-E993-A253-8465-374A66F0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039923"/>
            <a:ext cx="7856901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2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8A76-ED71-FC26-AA18-E369842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56F1-3E5E-BBEA-726F-0A94DCFB94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F0622-EB46-3592-1FC1-3C81928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58391-6FC4-E2CC-631E-5E5895A1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1535266"/>
            <a:ext cx="7811177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0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2501-4698-F50D-8701-BD11BD1D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A099-D03E-AA38-FF8E-E69B717DB8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1DD96-93C9-B3F2-AF8F-703E6FC3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F0894-3BB6-1BB2-FF81-A90DF64B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7" y="712234"/>
            <a:ext cx="7910245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4B9E-BD1F-9D2D-60C0-10A37B29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56CA-48AB-176B-D505-B5F8DA55C0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5339-8AC8-337E-7E87-93E3D5A7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B018E-2236-8A35-509F-88AD8221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716045"/>
            <a:ext cx="7864522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6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5256-C824-478B-F70F-A8D3F0BC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FF19-DA0F-3CCF-09F4-7D042B2E1F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E4C5-EE50-CD22-9D54-17E21B4C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4F01D-CB01-4F16-4496-477151BE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704614"/>
            <a:ext cx="786452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9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A6D9-616F-9FBE-BC6B-8E35699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FBE2-C0E2-DFD5-A789-3B9146AFDC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2FE8F-83BB-4C46-A2FF-56C315FD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EBF5E-6AD9-8ACC-6A40-C7940963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43648"/>
            <a:ext cx="7887383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8D77-FB31-6FB7-6F61-FB9681F3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AD97-0D6B-6389-B94B-A12C608A32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744-BB63-A1CE-EB93-DB15DBD7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10ADB-ADE6-60CF-8955-4737E815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716045"/>
            <a:ext cx="789500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1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AE7C-AB22-F2C7-BA70-103AFDDF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16EC-8EB7-4EA7-43A7-3BC67389B4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CAAC7-EAF9-E4F8-7573-92DDEC31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36350-6A7B-7277-839A-E41C3247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77941"/>
            <a:ext cx="790262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D3E6-761C-50F2-DF02-2CA9E1A5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DA6F-2F2F-CFFC-260E-7FBACF9AF2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F9E9C-3872-B292-C854-F445550C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85B38-B709-E674-F98A-0968E12F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09355"/>
            <a:ext cx="788738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66F1-D908-9BF4-76ED-AAC75B57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B2777-3C1E-A318-EF60-2EA6FD0C52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0557-B463-E94A-FD50-3AF0C119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2C817-93BB-8B14-8D71-31920BA4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773200"/>
            <a:ext cx="7773074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722A-55CA-F492-015C-2EFB3639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C56E-7F95-B033-8B23-600695830C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81683-D5A6-E3D1-25C0-2B9E764C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D7E2D-CBAE-99FF-5AD0-39EC20A4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493352"/>
            <a:ext cx="7826418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3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7F43-BEDD-D6E8-81F2-3B52EA1E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46527-AB91-5F48-11CD-88AE2BFADC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BE931-08C5-9F1A-EF92-026A83DE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AE4C6-2B8F-ECE2-22A9-EA1D057C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666510"/>
            <a:ext cx="7856901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9C94-03CE-64EE-A57F-044A37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2143-6E51-4294-F4A7-47D265CF26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81AC8-14D0-61D9-90E9-437CD08E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F6906-1DE6-AB09-23FE-92D3F6CA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777010"/>
            <a:ext cx="777307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5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0E39-4AB2-6CB0-CF2E-B94DDDA3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B8AD8-9318-C52C-AE96-36D79C0522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7FF-7379-66F1-AFC1-DC08234F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276CC-FBA4-727A-67BB-AFAE4C79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" y="845596"/>
            <a:ext cx="8885690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2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4791-C472-68F1-3E7C-BF07DF29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16922-A32D-C26D-0011-151126EA14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FCD5-09D6-B74C-621F-C2725C9F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5CCBC-1CB8-F2A0-C989-69FF7DAC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681752"/>
            <a:ext cx="8992379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45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229-C616-4D8A-8D41-7D2ADF65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D7E8-DF3D-76ED-1889-459C449B64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DEDCF-DF95-05A5-6027-07D88878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62FD4-9F18-4ABB-9957-8EE2A17F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7" y="857027"/>
            <a:ext cx="8824725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2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18C6-2477-4B57-686F-1280BB96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F6742-A51F-3056-1551-5B522EC752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FFFA2-7CE1-B794-DED3-687639B9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F934-8EBC-A2D0-64A5-28F2BF94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837975"/>
            <a:ext cx="8931414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7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06AA-81C6-B81E-13BB-3E4506E5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9ADB-64AB-F3A9-E377-D9FA115C78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07C5B-6624-0EE9-C167-4F1FB0EA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56F10-7357-AD53-73A2-FCC12B42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567442"/>
            <a:ext cx="8931414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1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C015-4A2B-75A3-3DE5-D1F11E72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30CB-CC6F-46E9-5F71-482D174318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44CC-F933-706F-EF98-182C0EF6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9B657-2A1B-F24D-4841-1C624D84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929423"/>
            <a:ext cx="9045724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CB0-7E9B-31DA-62D2-E31EFD28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A241-461A-E501-F538-3B0CFC1B15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20C4A-1583-2326-128B-C5646FE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F2D7E-2307-0138-3612-8C100C85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845596"/>
            <a:ext cx="9000000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9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4B19-5127-6A65-0EC6-56A9C55F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F63F-F924-5425-5894-8141FA22BB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47A2-A917-2996-0B35-24754711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A37D-5223-E16B-C626-9811E855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7" y="639838"/>
            <a:ext cx="7910245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4472-68F3-9FA5-CCDA-CAF4B055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D8F7-838C-A991-18A2-176C3AEDC5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0B2B-E1DD-F971-C423-FA1059DB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37D57-BF2A-E4A0-1C08-517C92D4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754148"/>
            <a:ext cx="7834039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4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B8A5-E7E1-F10F-2CF2-63EB7012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A03F-94DD-99E0-E9A1-2B8D944A65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9C45-DBD6-4C88-F28B-8B06F8C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D509E-251F-D868-27B1-FA58CC79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695300"/>
            <a:ext cx="7826418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95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CC14-13D5-D271-E16F-1C348526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4272-6647-9F19-DD3C-A3710609A5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6CFE-2F96-B7B1-80A5-4AB18694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8DEC0-3A40-57CA-D6BF-11A84A6D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830355"/>
            <a:ext cx="7887383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2D76-97AE-1E26-6E9F-825C0D56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E346-E52F-5CD3-B9F1-93F20EACC1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18B88-A753-9829-765A-35EAC60C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24E9E-CA46-9B71-19C9-86BDA749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704614"/>
            <a:ext cx="7818798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7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4B95-BFF8-78F2-D88C-B9E06EB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5521-BD4E-C873-8341-6F3DF6B11C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AAC3E-846E-4C82-CEA4-5093E555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A4E3B-DABE-5A44-9F8A-8FBBA110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7" y="834165"/>
            <a:ext cx="7910245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04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5F6E-6498-6F79-0D85-EE42CCE8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8DBC7-BA0F-4593-934D-BB7B528196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BDD72-1477-0711-2603-8F56C68B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C1EC-3CED-4E30-3B58-E8697945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6" y="716045"/>
            <a:ext cx="7933107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75A0-169A-4838-8B2A-457BE699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E1EC2-1F38-6553-18B0-3AF9FE4495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76B19-4C78-45B0-CA58-457730C0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2A9F2-376C-4D6A-B5A5-5D83948B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7" y="906561"/>
            <a:ext cx="7910245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95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F63C-988A-6130-342F-91491385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A652-F576-4E53-90F6-255B9534CC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674BC-C993-1805-543D-E41F745D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A0E71-233A-FF4D-7AF8-74A7C934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685562"/>
            <a:ext cx="7872142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25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A163-7BAC-E0B0-04F4-0C48251A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7ECB-631B-2FCE-7A94-E81D44B384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60086-2596-88C2-1A35-58B09A6B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315AE-48FD-6E30-018C-B3993122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818924"/>
            <a:ext cx="7864522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1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2E45-FFFF-695B-C6BB-E3E478AE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1A63-2FA2-A7CF-61BC-FB5343C86C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8CA3-C3F7-F424-71E3-694966C8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749F2-5B4C-1A11-CF58-3C0215FF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2" y="1306646"/>
            <a:ext cx="778831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6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1397-DC69-7980-DECA-2B8BF499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08AE-AF59-7556-CAFD-01D7A5292C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5470-32C2-8281-9D9E-A35CE32E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5B805-C21C-089C-DA90-0D5E558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98" y="1630524"/>
            <a:ext cx="6492803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EB9F-5D96-0638-448C-E4D12E16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9796-08AF-1050-3906-DFB71EB0EA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2D8A2-0801-0AB6-197F-4E087FFE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DB771-8C14-9229-BE39-E8D47324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2" y="658890"/>
            <a:ext cx="7788315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32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5C71-B9D4-E657-AAA4-070B9E89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35ED-CB24-A015-7775-33BF698E30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4F97D-5722-29B2-7CB5-55B7B87D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30358-E81E-BDFB-837C-319452FA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99059"/>
            <a:ext cx="7292183" cy="50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61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42D9-F841-BD7B-F2BF-03EEC89F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9CD9-7661-D3BC-123B-ABA7DB25DD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AC630-EB4D-C81D-74E7-D35A5AE1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E50F6-04F3-CDBE-0B5B-D9195D6C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34" y="1085647"/>
            <a:ext cx="6835732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9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7A7B-EB0C-5E87-9B49-EFEF7AC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60D37-74B1-E336-0DAE-62831255ED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A212F-4639-7CF3-656F-7A5279C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E7D7B-6DDF-278A-EC18-A97D7625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116129"/>
            <a:ext cx="6729043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5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8227-E9FD-D1FF-83E9-B3D69060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1B6F-B309-31E3-9725-C44BD731F7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1D170-DF1A-7ED4-6B97-8491DB6C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96303-7A54-9B65-6C0A-A94A27CB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887510"/>
            <a:ext cx="7811177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5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9474-76B4-6154-6B87-2185F1C3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3938-6A03-7FA3-4F13-99CFF8575D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E842-49A0-B891-CFA1-16A26D70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F1885-3E40-BB73-9402-429E8C6F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811303"/>
            <a:ext cx="7826418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50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EE3E-A60C-12FD-ACAE-1D5ADD3E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5618-E022-BCF7-7304-7E9A267483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CC0F-B525-62C6-1281-86E0A5D6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69359-25B3-33BB-C649-B6DFD8CF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780820"/>
            <a:ext cx="7712108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93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BF7F-A04A-C088-2B12-BB88050A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F96F-DAC8-C0D0-23DB-83A6438E63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EBF5-3193-4D20-A215-A32BEB8B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58E4C-953D-57A5-54A9-EC827B17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2" y="1001819"/>
            <a:ext cx="7795936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34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CB58-984E-EFB7-61F1-F8D63801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3FDC-0D88-2687-603A-614AE23E74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BF6C-026F-F23F-3EB1-B475B5D5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0DC64-DE4F-5EBB-23A0-8E3BAA68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99" y="1344749"/>
            <a:ext cx="671380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BF52-725B-C148-12FD-962431CD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BFF7C-85A5-7099-4BC7-B56688ED45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42937-01F2-438C-1F9C-F7CACFA0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3B873-052E-93DD-9404-317E1DD4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7" y="1043733"/>
            <a:ext cx="676714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3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0C91-F36D-3358-7699-C1E0B2A9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60FD-169B-C72B-C36C-15D72E9511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05BB-2D60-610E-84C6-F822E174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0F365-59B5-5E1D-B9E7-361792A5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7" y="1062785"/>
            <a:ext cx="6759526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9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F513-10CB-95F7-9CD3-3F7A1F3F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552D3-BFCD-03F1-5BF6-9B2A30D278E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EFA7A-44E6-D867-6092-5E5C574C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BBF09-7C16-C6BF-954A-0B9B7DE2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4" y="731286"/>
            <a:ext cx="7757832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8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7758-DA7D-3D93-19B7-F507D66A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BFCB-7FDD-E9FF-3410-6554DDBC5A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56C0-FA52-0403-4A6E-905F6881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5B0CB-958B-227B-77FB-9D43D7D0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47" y="1116129"/>
            <a:ext cx="6751905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20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B1A3-4D00-CB99-0E83-DE84FC24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84DB-0B89-DA73-7B8A-5D377A695B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E17A-3FE8-2E8A-FB05-013F249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1B91E-FCF4-52F7-35D0-1CE235A9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58" y="1009440"/>
            <a:ext cx="6744284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4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E215-12B9-C66F-77D3-B2772285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ED18-6FF0-FAD2-7611-02C3369146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87AA6-0B0C-619A-6B3E-725F4031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8EFBC-CADE-C5AA-AA62-C5C8BB37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9" y="1138991"/>
            <a:ext cx="6721422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2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7B39-3828-52F3-E432-2969955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81BFA-6AE7-BF2F-C110-DF5B27FDB0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CC415-42F6-80C6-4353-45C424F0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38EAF-4FBB-22E7-A458-7E26D9C5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245681"/>
            <a:ext cx="6797629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955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CB17-D63D-73CE-796D-1DDE6AF2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8C3E-846B-A0BF-2006-F9CC7CCBBB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4B28-F1DE-11A1-A79A-6FBB4404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1237E-4B40-BAD3-A155-BA5E3DB6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6" y="1039923"/>
            <a:ext cx="6790008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99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B1E5-EE55-C2D3-8E0A-2637552F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D0B9-95E6-19A4-049B-F3D2C4B8FE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13F9-FA37-A5B2-4746-8A1B5F3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31558-0166-7E94-1425-5625F249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06" y="1058974"/>
            <a:ext cx="678238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33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353F-95FC-A12E-C482-C3467714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E8E0-1083-4F32-14F4-3D9019CD89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8B31-478C-7467-4294-1F734F3F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1E538-B27F-0D61-44AF-214696EB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06" y="1199957"/>
            <a:ext cx="6782388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1DC0-776B-7FE2-8DA4-D2412D17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0B80-A1A3-3697-B37A-01F134445F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BC2F6-B83F-BB82-42D0-32230682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06F84-A109-4B6F-7A22-0D26C4B5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94" y="1524000"/>
            <a:ext cx="755894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3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2D21-29F7-6E17-C310-07BF183C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E1B71-A730-5C10-6CDF-1BC602B33E2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7554F-DE8C-211F-EBE6-45A2E34B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78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871A5-2659-D0A7-D9F1-CB0B7E43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00"/>
            <a:ext cx="9144000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F035-E52D-78CD-BBE4-5E0042A8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C51A-7772-6B39-7B6A-90F47D22EB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12879-3052-7A17-C25B-1EBC1A41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C94F6-AE4C-5729-5FC2-24FEE1A5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573369"/>
            <a:ext cx="7864522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FBEC-6F84-8CA5-B9DD-DB0B2DE1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82EF-68CD-2431-C507-8F41E20FDE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B3A97-E1FC-646A-DBD3-C60F70D7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8B741-7B99-D2F5-2746-E380453E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84" y="1348559"/>
            <a:ext cx="7978831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51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50317</TotalTime>
  <Words>91</Words>
  <Application>Microsoft Office PowerPoint</Application>
  <PresentationFormat>On-screen Show (4:3)</PresentationFormat>
  <Paragraphs>82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华文新魏</vt:lpstr>
      <vt:lpstr>Arial</vt:lpstr>
      <vt:lpstr>Bookman Old Style</vt:lpstr>
      <vt:lpstr>Gill Sans MT</vt:lpstr>
      <vt:lpstr>Wingdings</vt:lpstr>
      <vt:lpstr>Wingdings 3</vt:lpstr>
      <vt:lpstr>Origin</vt:lpstr>
      <vt:lpstr>Set Theory M. Shahzad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CSRU 2200 Data Structure: Introduction</dc:title>
  <dc:creator>Yu Gu</dc:creator>
  <cp:lastModifiedBy>HP</cp:lastModifiedBy>
  <cp:revision>577</cp:revision>
  <cp:lastPrinted>2014-04-17T04:52:23Z</cp:lastPrinted>
  <dcterms:created xsi:type="dcterms:W3CDTF">2007-09-05T02:08:13Z</dcterms:created>
  <dcterms:modified xsi:type="dcterms:W3CDTF">2024-12-30T07:00:43Z</dcterms:modified>
</cp:coreProperties>
</file>